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61" r:id="rId3"/>
    <p:sldId id="259" r:id="rId4"/>
    <p:sldId id="258" r:id="rId5"/>
    <p:sldId id="260" r:id="rId6"/>
    <p:sldId id="257" r:id="rId7"/>
    <p:sldId id="262" r:id="rId8"/>
    <p:sldId id="264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unfei Yu" initials="JY" lastIdx="1" clrIdx="0">
    <p:extLst>
      <p:ext uri="{19B8F6BF-5375-455C-9EA6-DF929625EA0E}">
        <p15:presenceInfo xmlns:p15="http://schemas.microsoft.com/office/powerpoint/2012/main" userId="" providerId="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78483"/>
  </p:normalViewPr>
  <p:slideViewPr>
    <p:cSldViewPr snapToGrid="0" snapToObjects="1">
      <p:cViewPr>
        <p:scale>
          <a:sx n="90" d="100"/>
          <a:sy n="90" d="100"/>
        </p:scale>
        <p:origin x="896" y="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commentAuthors" Target="commentAuthors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5-01T22:23:17.288" idx="1">
    <p:pos x="10" y="10"/>
    <p:text/>
    <p:extLst>
      <p:ext uri="{C676402C-5697-4E1C-873F-D02D1690AC5C}">
        <p15:threadingInfo xmlns:p15="http://schemas.microsoft.com/office/powerpoint/2012/main" timeZoneBias="240"/>
      </p:ext>
    </p:extLst>
  </p:cm>
</p:cmLst>
</file>

<file path=ppt/media/image1.jpeg>
</file>

<file path=ppt/media/image2.jpeg>
</file>

<file path=ppt/media/image3.jpg>
</file>

<file path=ppt/media/image4.jpeg>
</file>

<file path=ppt/media/image5.gif>
</file>

<file path=ppt/media/image6.gif>
</file>

<file path=ppt/media/image7.gif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9D2B70-CA8E-BB4D-AE70-91DA7D97603D}" type="datetimeFigureOut">
              <a:rPr lang="en-US" smtClean="0"/>
              <a:t>5/1/18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0E3100-4FC5-3D44-A64F-A1053B85C5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8242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When it is a game like</a:t>
            </a:r>
            <a:r>
              <a:rPr lang="en-US" baseline="0" dirty="0" smtClean="0"/>
              <a:t> that, there was no fun. </a:t>
            </a:r>
          </a:p>
          <a:p>
            <a:endParaRPr lang="en-US" baseline="0" dirty="0" smtClean="0"/>
          </a:p>
          <a:p>
            <a:r>
              <a:rPr lang="en-US" baseline="0" dirty="0" smtClean="0"/>
              <a:t>People don’t talk to each other after the game.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0E3100-4FC5-3D44-A64F-A1053B85C5A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184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 APP THAT CONNECTS PEOPLE WHO LOVES TO PLAY BASKETBALL AT </a:t>
            </a:r>
            <a:r>
              <a:rPr lang="en-US" dirty="0" err="1" smtClean="0"/>
              <a:t>dartmouth</a:t>
            </a:r>
            <a:r>
              <a:rPr lang="en-US" dirty="0" smtClean="0"/>
              <a:t> college.</a:t>
            </a:r>
          </a:p>
          <a:p>
            <a:r>
              <a:rPr lang="en-US" dirty="0" smtClean="0"/>
              <a:t>People could find available courts and find who they are willing to play with.</a:t>
            </a:r>
          </a:p>
          <a:p>
            <a:r>
              <a:rPr lang="en-US" dirty="0" smtClean="0"/>
              <a:t>People could know the average level of a game before they come.</a:t>
            </a:r>
          </a:p>
          <a:p>
            <a:r>
              <a:rPr lang="en-US" dirty="0" smtClean="0"/>
              <a:t>Social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0E3100-4FC5-3D44-A64F-A1053B85C5A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14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</a:t>
            </a:r>
            <a:r>
              <a:rPr lang="en-US" baseline="0" dirty="0" smtClean="0"/>
              <a:t> want to: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-Gamify our pickup games.</a:t>
            </a:r>
          </a:p>
          <a:p>
            <a:r>
              <a:rPr lang="en-US" baseline="0" dirty="0" smtClean="0"/>
              <a:t>-Ensure the game will very likely to be a good game.</a:t>
            </a:r>
          </a:p>
          <a:p>
            <a:r>
              <a:rPr lang="en-US" baseline="0" dirty="0" smtClean="0"/>
              <a:t>-Make friends. Stay connected!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0E3100-4FC5-3D44-A64F-A1053B85C5A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008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Minimal Functional Specs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1.Group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message set up: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People could set up a message to invite people to play at a certain time in gym.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2.REVIEW SYSTEMS: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People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could review other people’s scores who is in the group.</a:t>
            </a:r>
          </a:p>
          <a:p>
            <a:endParaRPr lang="en-US" sz="1200" b="0" i="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3.PRE-GAME CALCULATION:</a:t>
            </a:r>
          </a:p>
          <a:p>
            <a:endParaRPr lang="en-US" sz="1200" b="0" i="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People could see the average competition level for each game.</a:t>
            </a:r>
          </a:p>
          <a:p>
            <a:endParaRPr lang="en-US" sz="1200" b="0" i="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4.POST-GAME EVALUATION:</a:t>
            </a:r>
          </a:p>
          <a:p>
            <a:endParaRPr lang="en-US" sz="1200" b="0" i="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COULD EVALUATION OTHER PEOPLE IN A GAME. YOU ONLY GET YOUR FEEDBACK IF BOTH OF YOU HAVE EVALUATED EACH OTHER.</a:t>
            </a:r>
          </a:p>
          <a:p>
            <a:endParaRPr lang="en-US" sz="1200" b="0" i="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5.RANGKING SYSTEM:</a:t>
            </a:r>
          </a:p>
          <a:p>
            <a:endParaRPr lang="en-US" sz="1200" b="0" i="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SEE THE TOP 10 PLAYER IN THE LEAGUE RIGHT NOW</a:t>
            </a:r>
          </a:p>
          <a:p>
            <a:endParaRPr lang="en-US" sz="1200" b="0" i="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0E3100-4FC5-3D44-A64F-A1053B85C5A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4550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Market</a:t>
            </a:r>
            <a:r>
              <a:rPr lang="en-US" baseline="0" dirty="0" smtClean="0"/>
              <a:t> size:</a:t>
            </a:r>
          </a:p>
          <a:p>
            <a:endParaRPr lang="en-US" baseline="0" dirty="0" smtClean="0"/>
          </a:p>
          <a:p>
            <a:r>
              <a:rPr lang="en-US" baseline="0" dirty="0" smtClean="0"/>
              <a:t>How many students at Dartmouth plays sports?</a:t>
            </a:r>
          </a:p>
          <a:p>
            <a:endParaRPr lang="en-US" baseline="0" dirty="0" smtClean="0"/>
          </a:p>
          <a:p>
            <a:r>
              <a:rPr lang="en-US" baseline="0" dirty="0" smtClean="0"/>
              <a:t>How many people at college in US?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This can literally be the good game for every single sports, basketball, soccer, tennis, pong at basement</a:t>
            </a:r>
            <a:r>
              <a:rPr lang="mr-IN" baseline="0" dirty="0" smtClean="0"/>
              <a:t>…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0E3100-4FC5-3D44-A64F-A1053B85C5A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6705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 am Junfei,</a:t>
            </a:r>
            <a:r>
              <a:rPr lang="en-US" baseline="0" dirty="0" smtClean="0"/>
              <a:t> again. This APP is called good game. Please join me!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0E3100-4FC5-3D44-A64F-A1053B85C5A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6377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F7AFFB9B-9FB8-469E-96F9-4D32314110B6}" type="datetimeFigureOut">
              <a:rPr lang="en-US" dirty="0"/>
              <a:t>5/1/18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D2AC3-6A0B-4169-B1EA-E3AE8B351BDD}" type="datetimeFigureOut">
              <a:rPr lang="en-US" dirty="0"/>
              <a:t>5/1/18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B9363-8B87-41B7-9F8E-64519CBB8F34}" type="datetimeFigureOut">
              <a:rPr lang="en-US" dirty="0"/>
              <a:t>5/1/18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F5746-5284-4951-9F37-7AE924EDBCB7}" type="datetimeFigureOut">
              <a:rPr lang="en-US" dirty="0"/>
              <a:t>5/1/18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98B29-7265-4A65-A2A4-6703C057B7C1}" type="datetimeFigureOut">
              <a:rPr lang="en-US" dirty="0"/>
              <a:t>5/1/18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BA082-94DF-4C4B-A041-6624924AB0A8}" type="datetimeFigureOut">
              <a:rPr lang="en-US" dirty="0"/>
              <a:t>5/1/18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686C4-3AB5-4E0C-86CA-FB108C350AA9}" type="datetimeFigureOut">
              <a:rPr lang="en-US" dirty="0"/>
              <a:t>5/1/18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F1211-4E0C-4AB3-B04F-585959BDAFE8}" type="datetimeFigureOut">
              <a:rPr lang="en-US" dirty="0"/>
              <a:t>5/1/18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DECAF-D3BE-4069-9C78-642ECCD01477}" type="datetimeFigureOut">
              <a:rPr lang="en-US" dirty="0"/>
              <a:t>5/1/18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BDC27-E420-4878-9EE6-7B9656D6442A}" type="datetimeFigureOut">
              <a:rPr lang="en-US" dirty="0"/>
              <a:t>5/1/18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F47CF-67C9-420C-80A5-E2069FF0C2DF}" type="datetimeFigureOut">
              <a:rPr lang="en-US" dirty="0"/>
              <a:t>5/1/18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2DC73-F065-42F5-A9F2-D90B2E42A0B3}" type="datetimeFigureOut">
              <a:rPr lang="en-US" dirty="0"/>
              <a:t>5/1/18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EA702-9B29-41CC-9BCC-3DF8A0D379FE}" type="datetimeFigureOut">
              <a:rPr lang="en-US" dirty="0"/>
              <a:t>5/1/18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649AC-CB8F-4FF1-9A34-5861C74DD0A7}" type="datetimeFigureOut">
              <a:rPr lang="en-US" dirty="0"/>
              <a:t>5/1/18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5CECA-2D3A-4680-9B49-752200DE467C}" type="datetimeFigureOut">
              <a:rPr lang="en-US" dirty="0"/>
              <a:t>5/1/18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3BFE2-83B7-4B0A-B9D3-AB28331082B3}" type="datetimeFigureOut">
              <a:rPr lang="en-US" dirty="0"/>
              <a:t>5/1/18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F78E3-FDA3-4D28-AAA2-0B81F349A39D}" type="datetimeFigureOut">
              <a:rPr lang="en-US" dirty="0"/>
              <a:t>5/1/18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C35BB1C6-BF8F-4481-8AB2-603A1C8A906A}" type="datetimeFigureOut">
              <a:rPr lang="en-US" dirty="0"/>
              <a:t>5/1/18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4" Type="http://schemas.openxmlformats.org/officeDocument/2006/relationships/image" Target="../media/image6.gi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gif"/><Relationship Id="rId3" Type="http://schemas.openxmlformats.org/officeDocument/2006/relationships/comments" Target="../comments/commen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Good game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Cs52 Final project pitch, Spring 2018 JUNFEI YU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8783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8638" y="200025"/>
            <a:ext cx="10396882" cy="1151965"/>
          </a:xfrm>
        </p:spPr>
        <p:txBody>
          <a:bodyPr/>
          <a:lstStyle/>
          <a:p>
            <a:r>
              <a:rPr lang="en-US" dirty="0" smtClean="0"/>
              <a:t>IT WAS GREAT</a:t>
            </a:r>
            <a:endParaRPr lang="en-US" dirty="0"/>
          </a:p>
        </p:txBody>
      </p:sp>
      <p:pic>
        <p:nvPicPr>
          <p:cNvPr id="2050" name="Picture 2" descr="https://lh3.googleusercontent.com/_XXiG2wWRzRAnNFwaH4MwTdSfbfTrLSMP13s7cjTAyiinD7e1eIbWD5bqZe5sNtNt3qGAwnoEq1EKAYl3fPFda4hvHDKq1j3nM9K0TNTgUDRYUfKhS7l1AFfcIcfuU01921_3Nejx-i2L4VyUmosoSjwq2G37Yai26EJmNdcWN5b3mNQdsUltHpdbSWj6jSD5AkdxmAmjFe4IsVufSfVyqOVDHr7LaQw3e9vFghe30-Fv6DVcOFmQH1OoYkhLK9Tl8WxLkAWTSJpSg_acyTchuwncaWgUt7ZUCqGdBXI-oD-uCCHtZ4wy1K-jwcU4Jr-IuOH1ii0Xh7LrXN3we7TbjZ4qOHwfvR0SQit_vgEt_BbApk9GrYZjPPgDz3OvfVguA5Hj4AtN2GO5goa2GAgN8ZUhEBeifCEqHFxCJQKIvFAnOxDLQtRGbvjsp3TSKG90t066cIf6PczwUjZRbZQiNr0sN-a_yce8EfPN0WVlsM0lTv1IslQmNDWKmL6LPW1GKUc4Jqotlf-XT5x1K8JoDRgrOeoE8Vx7DOPeffrgS-pMOTU7-PbTuPhGnR_GbNrSDrsTrZQMG-rkRtQ1se9aj3saOrpRVz45SUwc5Fc=w2110-h1406-no"/>
          <p:cNvPicPr>
            <a:picLocks noGrp="1" noChangeAspect="1" noChangeArrowheads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842" y="1118908"/>
            <a:ext cx="6768756" cy="4510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9380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Game</a:t>
            </a:r>
            <a:r>
              <a:rPr lang="zh-CN" altLang="en-US" dirty="0" smtClean="0"/>
              <a:t> </a:t>
            </a:r>
            <a:r>
              <a:rPr lang="en-US" altLang="zh-CN" dirty="0" smtClean="0"/>
              <a:t>like</a:t>
            </a:r>
            <a:r>
              <a:rPr lang="zh-CN" altLang="en-US" dirty="0" smtClean="0"/>
              <a:t> </a:t>
            </a:r>
            <a:r>
              <a:rPr lang="en-US" altLang="zh-CN" dirty="0" smtClean="0"/>
              <a:t>that?</a:t>
            </a:r>
            <a:endParaRPr lang="en-US" dirty="0"/>
          </a:p>
        </p:txBody>
      </p:sp>
      <p:pic>
        <p:nvPicPr>
          <p:cNvPr id="1030" name="Picture 6" descr="¼GIFï¼âå»ä½ ä¸«çç¯®çæ¢¦âï¼è©¹å§æ¯æå°ç¹å¨å°çèå°æåï¼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2063396"/>
            <a:ext cx="5142998" cy="2880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¼GIFï¼âå»ä½ ä¸«çç¯®çæ¢¦âï¼è©¹å§æ¯æå°ç¹å¨å°çèå°æåï¼"/>
          <p:cNvPicPr>
            <a:picLocks noGrp="1" noChangeAspect="1" noChangeArrowheads="1"/>
          </p:cNvPicPr>
          <p:nvPr>
            <p:ph sz="quarter" idx="13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1247" y="1523440"/>
            <a:ext cx="4384660" cy="34200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0413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wHAT</a:t>
            </a:r>
            <a:r>
              <a:rPr lang="en-US" dirty="0" smtClean="0"/>
              <a:t> CAN WE DO?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5612" y="1609165"/>
            <a:ext cx="7177259" cy="4043190"/>
          </a:xfrm>
        </p:spPr>
      </p:pic>
    </p:spTree>
    <p:extLst>
      <p:ext uri="{BB962C8B-B14F-4D97-AF65-F5344CB8AC3E}">
        <p14:creationId xmlns:p14="http://schemas.microsoft.com/office/powerpoint/2010/main" val="1360769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Good game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85801" y="985838"/>
            <a:ext cx="10394706" cy="4388747"/>
          </a:xfrm>
        </p:spPr>
        <p:txBody>
          <a:bodyPr/>
          <a:lstStyle/>
          <a:p>
            <a:r>
              <a:rPr lang="en-US" dirty="0" smtClean="0"/>
              <a:t>CONNECT PEOPLE WHO LOVES TO PLAY BASKETBALL AT </a:t>
            </a:r>
            <a:r>
              <a:rPr lang="en-US" dirty="0" err="1" smtClean="0">
                <a:solidFill>
                  <a:srgbClr val="006900"/>
                </a:solidFill>
              </a:rPr>
              <a:t>dartmouth</a:t>
            </a:r>
            <a:r>
              <a:rPr lang="en-US" dirty="0" smtClean="0">
                <a:solidFill>
                  <a:srgbClr val="006900"/>
                </a:solidFill>
              </a:rPr>
              <a:t> college.</a:t>
            </a:r>
          </a:p>
          <a:p>
            <a:r>
              <a:rPr lang="en-US" dirty="0" smtClean="0"/>
              <a:t>find available courts </a:t>
            </a:r>
          </a:p>
          <a:p>
            <a:r>
              <a:rPr lang="en-US" dirty="0" smtClean="0"/>
              <a:t>find who they are willing to play with</a:t>
            </a:r>
          </a:p>
          <a:p>
            <a:r>
              <a:rPr lang="en-US" dirty="0" smtClean="0"/>
              <a:t>know the average level of a game before they come</a:t>
            </a:r>
          </a:p>
          <a:p>
            <a:r>
              <a:rPr lang="en-US" dirty="0" smtClean="0"/>
              <a:t>Social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5822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557212" y="1414463"/>
            <a:ext cx="9994657" cy="2645672"/>
          </a:xfrm>
        </p:spPr>
        <p:txBody>
          <a:bodyPr>
            <a:normAutofit/>
          </a:bodyPr>
          <a:lstStyle/>
          <a:p>
            <a:r>
              <a:rPr lang="en-US" sz="4000" dirty="0" smtClean="0"/>
              <a:t>“Make every game, a good game”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805153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0064" y="557214"/>
            <a:ext cx="10396882" cy="1580590"/>
          </a:xfrm>
        </p:spPr>
        <p:txBody>
          <a:bodyPr>
            <a:normAutofit/>
          </a:bodyPr>
          <a:lstStyle/>
          <a:p>
            <a:r>
              <a:rPr lang="en-US" dirty="0"/>
              <a:t>Minimal Functional Specs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500064" y="228602"/>
            <a:ext cx="10580444" cy="5145984"/>
          </a:xfrm>
        </p:spPr>
        <p:txBody>
          <a:bodyPr/>
          <a:lstStyle/>
          <a:p>
            <a:r>
              <a:rPr lang="en-US" dirty="0" smtClean="0"/>
              <a:t>Review systems</a:t>
            </a:r>
          </a:p>
          <a:p>
            <a:r>
              <a:rPr lang="en-US" dirty="0" smtClean="0"/>
              <a:t>Group message set up</a:t>
            </a:r>
          </a:p>
          <a:p>
            <a:r>
              <a:rPr lang="en-US" dirty="0" smtClean="0"/>
              <a:t>Pre-game calculation</a:t>
            </a:r>
          </a:p>
          <a:p>
            <a:r>
              <a:rPr lang="en-US" dirty="0" err="1" smtClean="0"/>
              <a:t>pOST</a:t>
            </a:r>
            <a:r>
              <a:rPr lang="en-US" dirty="0" smtClean="0"/>
              <a:t>-GAME </a:t>
            </a:r>
            <a:r>
              <a:rPr lang="en-US" dirty="0" err="1" smtClean="0"/>
              <a:t>EValuation</a:t>
            </a:r>
            <a:endParaRPr lang="en-US" dirty="0" smtClean="0"/>
          </a:p>
          <a:p>
            <a:r>
              <a:rPr lang="en-US" dirty="0" smtClean="0"/>
              <a:t>Ranking systems</a:t>
            </a:r>
          </a:p>
        </p:txBody>
      </p:sp>
    </p:spTree>
    <p:extLst>
      <p:ext uri="{BB962C8B-B14F-4D97-AF65-F5344CB8AC3E}">
        <p14:creationId xmlns:p14="http://schemas.microsoft.com/office/powerpoint/2010/main" val="1037186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85801" y="242888"/>
            <a:ext cx="10394706" cy="5131697"/>
          </a:xfrm>
        </p:spPr>
        <p:txBody>
          <a:bodyPr/>
          <a:lstStyle/>
          <a:p>
            <a:r>
              <a:rPr lang="en-US" dirty="0" smtClean="0"/>
              <a:t>Market size</a:t>
            </a:r>
          </a:p>
          <a:p>
            <a:r>
              <a:rPr lang="en-US" dirty="0" smtClean="0"/>
              <a:t>Scalability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8027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 FROM GOOD GAME</a:t>
            </a:r>
            <a:endParaRPr lang="en-US" dirty="0"/>
          </a:p>
        </p:txBody>
      </p:sp>
      <p:pic>
        <p:nvPicPr>
          <p:cNvPr id="3074" name="Picture 2" descr="oel embiid celebration GIF by NBA"/>
          <p:cNvPicPr>
            <a:picLocks noGrp="1" noChangeAspect="1" noChangeArrowheads="1"/>
          </p:cNvPicPr>
          <p:nvPr>
            <p:ph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4473" y="1837765"/>
            <a:ext cx="6459537" cy="3638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955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Main Event</Template>
  <TotalTime>30</TotalTime>
  <Words>346</Words>
  <Application>Microsoft Macintosh PowerPoint</Application>
  <PresentationFormat>Widescreen</PresentationFormat>
  <Paragraphs>72</Paragraphs>
  <Slides>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Calibri</vt:lpstr>
      <vt:lpstr>Impact</vt:lpstr>
      <vt:lpstr>Mangal</vt:lpstr>
      <vt:lpstr>宋体</vt:lpstr>
      <vt:lpstr>Arial</vt:lpstr>
      <vt:lpstr>Main Event</vt:lpstr>
      <vt:lpstr>Good game</vt:lpstr>
      <vt:lpstr>IT WAS GREAT</vt:lpstr>
      <vt:lpstr>Game like that?</vt:lpstr>
      <vt:lpstr>wHAT CAN WE DO?</vt:lpstr>
      <vt:lpstr>Good game</vt:lpstr>
      <vt:lpstr>goal</vt:lpstr>
      <vt:lpstr>Minimal Functional Specs </vt:lpstr>
      <vt:lpstr>vision</vt:lpstr>
      <vt:lpstr>Thank you FROM GOOD GAME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Good game</dc:title>
  <dc:creator>Junfei Yu</dc:creator>
  <cp:lastModifiedBy>Junfei Yu</cp:lastModifiedBy>
  <cp:revision>10</cp:revision>
  <dcterms:created xsi:type="dcterms:W3CDTF">2018-05-02T02:18:00Z</dcterms:created>
  <dcterms:modified xsi:type="dcterms:W3CDTF">2018-05-02T02:48:51Z</dcterms:modified>
</cp:coreProperties>
</file>

<file path=docProps/thumbnail.jpeg>
</file>